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64" r:id="rId2"/>
    <p:sldId id="257" r:id="rId3"/>
    <p:sldId id="262" r:id="rId4"/>
    <p:sldId id="302" r:id="rId5"/>
    <p:sldId id="300" r:id="rId6"/>
    <p:sldId id="292" r:id="rId7"/>
    <p:sldId id="311" r:id="rId8"/>
    <p:sldId id="303" r:id="rId9"/>
    <p:sldId id="304" r:id="rId10"/>
    <p:sldId id="305" r:id="rId11"/>
    <p:sldId id="312" r:id="rId12"/>
    <p:sldId id="306" r:id="rId13"/>
    <p:sldId id="308" r:id="rId14"/>
    <p:sldId id="313" r:id="rId15"/>
    <p:sldId id="314" r:id="rId16"/>
    <p:sldId id="315" r:id="rId17"/>
    <p:sldId id="316" r:id="rId18"/>
    <p:sldId id="310" r:id="rId19"/>
    <p:sldId id="29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98BD-6346-4444-8AFB-F853B4B4311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87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98BD-6346-4444-8AFB-F853B4B4311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50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98BD-6346-4444-8AFB-F853B4B4311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29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98BD-6346-4444-8AFB-F853B4B4311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03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98BD-6346-4444-8AFB-F853B4B4311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93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98BD-6346-4444-8AFB-F853B4B4311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28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98BD-6346-4444-8AFB-F853B4B4311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88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98BD-6346-4444-8AFB-F853B4B4311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11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98BD-6346-4444-8AFB-F853B4B4311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7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7198BD-6346-4444-8AFB-F853B4B4311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10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98BD-6346-4444-8AFB-F853B4B4311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58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7198BD-6346-4444-8AFB-F853B4B43116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3427B4-FA9C-45DB-93F2-EAC9104E45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51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nc.hust.edu.tw/network/index.php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cc.hust.edu.tw/cnetwork?item=12&amp;custom=1733&amp;type=detail&amp;isEn=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cc.hust.edu.tw/cnetwork/?item=12&amp;custom=1727&amp;type=detail&amp;isEn=0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go.hust.edu.tw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offic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修平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信箱、無線網路以及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VPN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  <a:endParaRPr lang="zh-TW" altLang="en-US" sz="6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260477"/>
            <a:ext cx="35528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23200" cy="828000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Office 365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320800"/>
            <a:ext cx="3733200" cy="53464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：本校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的電子郵件帳號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@o365.hust.edu.tw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密碼：預設身分證字號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英文大寫）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帳號：學號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英文小寫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@o365.hust.edu.tw</a:t>
            </a:r>
          </a:p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：預設身分證字號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英文大寫）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Office 365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應用程式及雲端空間量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200" y="2066388"/>
            <a:ext cx="4597399" cy="3449638"/>
          </a:xfrm>
          <a:prstGeom prst="rect">
            <a:avLst/>
          </a:prstGeom>
        </p:spPr>
      </p:pic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066388"/>
            <a:ext cx="4937125" cy="35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Wi-Fi</a:t>
            </a: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6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介紹</a:t>
            </a:r>
            <a:endParaRPr lang="zh-TW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127000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23200" cy="1188600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Wi-Fi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282700"/>
            <a:ext cx="3733200" cy="46645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：本校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的電子郵件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：預設身分證字號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英文大寫）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帳號：學號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英文小寫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：預設身分證字號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英文大寫）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內容版面配置區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00" y="1087200"/>
            <a:ext cx="7416000" cy="5580000"/>
          </a:xfrm>
        </p:spPr>
      </p:pic>
      <p:sp>
        <p:nvSpPr>
          <p:cNvPr id="9" name="文字方塊 8"/>
          <p:cNvSpPr txBox="1"/>
          <p:nvPr/>
        </p:nvSpPr>
        <p:spPr>
          <a:xfrm>
            <a:off x="4431599" y="298800"/>
            <a:ext cx="725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Wi-Fi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登入的帳號後面會自動帶入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@mail.hust.edu.tw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23200" cy="1163200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Wi-Fi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動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562100"/>
            <a:ext cx="3733200" cy="4902200"/>
          </a:xfrm>
        </p:spPr>
        <p:txBody>
          <a:bodyPr>
            <a:noAutofit/>
          </a:bodyPr>
          <a:lstStyle/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登入教職員資訊系統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(PIS)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我的設定 → 無線網路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MAC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註冊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只要將設備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如：手機以及筆電等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MAC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輸入後，等待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分鐘，就能自動登入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Wi-Fi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，無須再輸入帳號密碼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每個使用者限制註冊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組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MAC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，若需註冊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組以上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MAC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，將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MAC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編號送至資訊處，會由資訊處人員協助處理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1" name="內容版面配置區 1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2400" y="840800"/>
            <a:ext cx="7416000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23200" cy="1074300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Wi-Fi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動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422400"/>
            <a:ext cx="3733200" cy="5041900"/>
          </a:xfrm>
        </p:spPr>
        <p:txBody>
          <a:bodyPr>
            <a:noAutofit/>
          </a:bodyPr>
          <a:lstStyle/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登入學生資訊系統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(SIS)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我的設定 → 無線網路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MAC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註冊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只要將設備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如：手機以及筆電等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MAC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輸入後，等待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分鐘，就能自動登入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Wi-Fi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，無須再輸入帳號密碼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每個使用者限制註冊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組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MAC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，若需註冊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組以上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MAC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，將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MAC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編號送至資訊處，會由資訊處人員協助處理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431599" y="298800"/>
            <a:ext cx="72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學生無線網路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MAC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註冊，開學前會自動清除，請同學在重新註冊。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23200" cy="828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無線網路問題回報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257300"/>
            <a:ext cx="3733200" cy="5207000"/>
          </a:xfrm>
        </p:spPr>
        <p:txBody>
          <a:bodyPr>
            <a:noAutofit/>
          </a:bodyPr>
          <a:lstStyle/>
          <a:p>
            <a:r>
              <a:rPr lang="zh-TW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在校園使用本校無線網路任何問題，都可以透過無線網路問題回報，資訊處會安排人員進行查看。</a:t>
            </a:r>
            <a:endParaRPr lang="en-US" altLang="zh-TW" sz="22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連線網址：</a:t>
            </a:r>
            <a:r>
              <a:rPr lang="en-US" altLang="zh-TW" sz="2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zh-TW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tnc.hust.edu.tw/network/index.php</a:t>
            </a:r>
            <a:endParaRPr lang="en-US" altLang="zh-TW" sz="22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endParaRPr lang="en-US" altLang="zh-TW" sz="22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資訊處網站的連結輪播點選「無線網路問題回報」</a:t>
            </a:r>
            <a:endParaRPr lang="en-US" altLang="zh-TW" sz="22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VPN</a:t>
            </a:r>
            <a:r>
              <a:rPr lang="zh-TW" altLang="en-US" sz="6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介紹</a:t>
            </a:r>
            <a:endParaRPr lang="zh-TW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3002"/>
            <a:ext cx="1231900" cy="12319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87" y="458914"/>
            <a:ext cx="2257425" cy="6000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829" y="481528"/>
            <a:ext cx="2716206" cy="5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VPN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校園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SSL-VPN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服務提供本校教職員生在非修平校內網路環境時，可連線回校園網路並取得校內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IP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位址。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詳細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VPN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安裝及連線教學，可參考於：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SSL-VPN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使用說明 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感謝聆聽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81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Web Mail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 Mail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Office 365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Wi-Fi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VPN</a:t>
            </a:r>
          </a:p>
        </p:txBody>
      </p:sp>
    </p:spTree>
    <p:extLst>
      <p:ext uri="{BB962C8B-B14F-4D97-AF65-F5344CB8AC3E}">
        <p14:creationId xmlns:p14="http://schemas.microsoft.com/office/powerpoint/2010/main" val="41338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Web Mail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修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Web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Mail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郵件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系統自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民國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105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01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31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日關閉。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寄送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Web Mail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郵件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系統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(mail.hust.edu.tw)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自動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轉寄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於修平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Gmail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信箱。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 </a:t>
            </a:r>
            <a:r>
              <a:rPr lang="en-US" altLang="zh-TW" sz="6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Mail</a:t>
            </a:r>
            <a:r>
              <a:rPr lang="zh-TW" altLang="en-US" sz="6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介紹</a:t>
            </a:r>
            <a:endParaRPr lang="zh-TW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6" y="165653"/>
            <a:ext cx="2884089" cy="11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頁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連結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修平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Mail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網頁畫面，可以透過下列三種方式：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登入學校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PIS/SIS 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我的郵件。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在瀏覽器輸入連結：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http://go.hust.edu.tw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首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頁 → 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Gmail</a:t>
            </a:r>
            <a:endParaRPr lang="en-US" altLang="zh-TW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00" y="259200"/>
            <a:ext cx="3823200" cy="1201300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 Mail</a:t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1200" y="1612900"/>
            <a:ext cx="3733200" cy="50543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教職員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：本校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的電子郵件帳號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@hust.edu.tw</a:t>
            </a: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密碼：預設身分證字號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英文大寫）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帳號：學號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英文小寫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@hust.edu.tw</a:t>
            </a:r>
          </a:p>
          <a:p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密碼：預設身分證字號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英文大寫）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2" name="內容版面配置區 1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600" y="1087200"/>
            <a:ext cx="7416000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應用程式及雲端空間量</a:t>
            </a:r>
            <a:endParaRPr lang="zh-TW" altLang="en-US" dirty="0"/>
          </a:p>
        </p:txBody>
      </p:sp>
      <p:pic>
        <p:nvPicPr>
          <p:cNvPr id="20" name="內容版面配置區 1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9860" y="1846263"/>
            <a:ext cx="4706620" cy="4376737"/>
          </a:xfrm>
          <a:prstGeom prst="rect">
            <a:avLst/>
          </a:prstGeom>
        </p:spPr>
      </p:pic>
      <p:pic>
        <p:nvPicPr>
          <p:cNvPr id="24" name="內容版面配置區 2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38913" y="2005013"/>
            <a:ext cx="42957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Office 365 </a:t>
            </a:r>
            <a:r>
              <a:rPr lang="zh-TW" altLang="en-US" sz="6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介紹</a:t>
            </a:r>
            <a:endParaRPr lang="zh-TW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30" y="137157"/>
            <a:ext cx="2818900" cy="100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頁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連結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修平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Office 365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網頁畫面，可以透過下列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兩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種方式：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在瀏覽器輸入連結：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http://portal.office.com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/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網頁搜尋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o365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→ 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Office 365 Login</a:t>
            </a:r>
            <a:endParaRPr lang="en-US" altLang="zh-TW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3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16048</TotalTime>
  <Words>563</Words>
  <Application>Microsoft Office PowerPoint</Application>
  <PresentationFormat>寬螢幕</PresentationFormat>
  <Paragraphs>75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新細明體</vt:lpstr>
      <vt:lpstr>標楷體</vt:lpstr>
      <vt:lpstr>Calibri</vt:lpstr>
      <vt:lpstr>Calibri Light</vt:lpstr>
      <vt:lpstr>Times New Roman</vt:lpstr>
      <vt:lpstr>Wingdings</vt:lpstr>
      <vt:lpstr>回顧</vt:lpstr>
      <vt:lpstr>修平信箱、無線網路以及VPN介紹</vt:lpstr>
      <vt:lpstr>目錄</vt:lpstr>
      <vt:lpstr>Web Mail</vt:lpstr>
      <vt:lpstr>Google Mail 介紹</vt:lpstr>
      <vt:lpstr>網頁連結</vt:lpstr>
      <vt:lpstr>Google Mail 登入</vt:lpstr>
      <vt:lpstr>Google 應用程式及雲端空間量</vt:lpstr>
      <vt:lpstr>Office 365 介紹</vt:lpstr>
      <vt:lpstr>網頁連結</vt:lpstr>
      <vt:lpstr>Office 365 登入</vt:lpstr>
      <vt:lpstr>Office 365 應用程式及雲端空間量</vt:lpstr>
      <vt:lpstr>Wi-Fi 介紹</vt:lpstr>
      <vt:lpstr>Wi-Fi 登入 </vt:lpstr>
      <vt:lpstr>Wi-Fi 自動登入 (1/2)</vt:lpstr>
      <vt:lpstr>Wi-Fi 自動登入 (2/2)</vt:lpstr>
      <vt:lpstr>無線網路問題回報</vt:lpstr>
      <vt:lpstr>VPN介紹</vt:lpstr>
      <vt:lpstr>VPN</vt:lpstr>
      <vt:lpstr>感謝聆聽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雲端虛擬桌面</dc:title>
  <dc:creator>Microsoft</dc:creator>
  <cp:lastModifiedBy>Windows 使用者</cp:lastModifiedBy>
  <cp:revision>103</cp:revision>
  <dcterms:created xsi:type="dcterms:W3CDTF">2018-12-13T00:42:42Z</dcterms:created>
  <dcterms:modified xsi:type="dcterms:W3CDTF">2018-12-25T09:14:26Z</dcterms:modified>
</cp:coreProperties>
</file>