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64" r:id="rId2"/>
    <p:sldId id="257" r:id="rId3"/>
    <p:sldId id="262" r:id="rId4"/>
    <p:sldId id="266" r:id="rId5"/>
    <p:sldId id="268" r:id="rId6"/>
    <p:sldId id="267" r:id="rId7"/>
    <p:sldId id="269" r:id="rId8"/>
    <p:sldId id="270" r:id="rId9"/>
    <p:sldId id="298" r:id="rId10"/>
    <p:sldId id="302" r:id="rId11"/>
    <p:sldId id="303" r:id="rId12"/>
    <p:sldId id="305" r:id="rId13"/>
    <p:sldId id="275" r:id="rId14"/>
    <p:sldId id="271" r:id="rId15"/>
    <p:sldId id="279" r:id="rId16"/>
    <p:sldId id="280" r:id="rId17"/>
    <p:sldId id="272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44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98BD-6346-4444-8AFB-F853B4B43116}" type="datetimeFigureOut">
              <a:rPr lang="zh-TW" altLang="en-US" smtClean="0"/>
              <a:t>2019/1/10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27B4-FA9C-45DB-93F2-EAC9104E456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067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98BD-6346-4444-8AFB-F853B4B43116}" type="datetimeFigureOut">
              <a:rPr lang="zh-TW" altLang="en-US" smtClean="0"/>
              <a:t>2019/1/10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27B4-FA9C-45DB-93F2-EAC9104E45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4252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98BD-6346-4444-8AFB-F853B4B43116}" type="datetimeFigureOut">
              <a:rPr lang="zh-TW" altLang="en-US" smtClean="0"/>
              <a:t>2019/1/10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27B4-FA9C-45DB-93F2-EAC9104E45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640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98BD-6346-4444-8AFB-F853B4B43116}" type="datetimeFigureOut">
              <a:rPr lang="zh-TW" altLang="en-US" smtClean="0"/>
              <a:t>2019/1/10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27B4-FA9C-45DB-93F2-EAC9104E45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85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98BD-6346-4444-8AFB-F853B4B43116}" type="datetimeFigureOut">
              <a:rPr lang="zh-TW" altLang="en-US" smtClean="0"/>
              <a:t>2019/1/10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27B4-FA9C-45DB-93F2-EAC9104E456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389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98BD-6346-4444-8AFB-F853B4B43116}" type="datetimeFigureOut">
              <a:rPr lang="zh-TW" altLang="en-US" smtClean="0"/>
              <a:t>2019/1/10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27B4-FA9C-45DB-93F2-EAC9104E45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7788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98BD-6346-4444-8AFB-F853B4B43116}" type="datetimeFigureOut">
              <a:rPr lang="zh-TW" altLang="en-US" smtClean="0"/>
              <a:t>2019/1/10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27B4-FA9C-45DB-93F2-EAC9104E45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2784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98BD-6346-4444-8AFB-F853B4B43116}" type="datetimeFigureOut">
              <a:rPr lang="zh-TW" altLang="en-US" smtClean="0"/>
              <a:t>2019/1/10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27B4-FA9C-45DB-93F2-EAC9104E45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2078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98BD-6346-4444-8AFB-F853B4B43116}" type="datetimeFigureOut">
              <a:rPr lang="zh-TW" altLang="en-US" smtClean="0"/>
              <a:t>2019/1/10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27B4-FA9C-45DB-93F2-EAC9104E45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2258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47198BD-6346-4444-8AFB-F853B4B43116}" type="datetimeFigureOut">
              <a:rPr lang="zh-TW" altLang="en-US" smtClean="0"/>
              <a:t>2019/1/10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3427B4-FA9C-45DB-93F2-EAC9104E45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3123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98BD-6346-4444-8AFB-F853B4B43116}" type="datetimeFigureOut">
              <a:rPr lang="zh-TW" altLang="en-US" smtClean="0"/>
              <a:t>2019/1/10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27B4-FA9C-45DB-93F2-EAC9104E45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59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47198BD-6346-4444-8AFB-F853B4B43116}" type="datetimeFigureOut">
              <a:rPr lang="zh-TW" altLang="en-US" smtClean="0"/>
              <a:t>2019/1/10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23427B4-FA9C-45DB-93F2-EAC9104E456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05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c.hust.edu.tw/cnetwork/?item=12&amp;custom=3275&amp;type=detail&amp;isEn=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go.hust.edu.tw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login.microsoftonline.com/" TargetMode="Externa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c.hust.edu.tw/cnetwork?item=12&amp;custom=2922&amp;type=detail&amp;isEn=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c.hust.edu.tw/cnetwork?item=12&amp;custom=2922&amp;type=detail&amp;isEn=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雲端虛擬桌面</a:t>
            </a:r>
            <a:endParaRPr lang="zh-TW" altLang="en-US" dirty="0"/>
          </a:p>
        </p:txBody>
      </p:sp>
      <p:pic>
        <p:nvPicPr>
          <p:cNvPr id="3" name="圖片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" y="111252"/>
            <a:ext cx="4198620" cy="182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0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151200" y="259200"/>
            <a:ext cx="3849300" cy="1072800"/>
          </a:xfrm>
        </p:spPr>
        <p:txBody>
          <a:bodyPr>
            <a:no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VMware Horizon Client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登入問題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(1/2)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文字版面配置區 1"/>
          <p:cNvSpPr>
            <a:spLocks noGrp="1"/>
          </p:cNvSpPr>
          <p:nvPr>
            <p:ph type="body" sz="half" idx="2"/>
          </p:nvPr>
        </p:nvSpPr>
        <p:spPr>
          <a:xfrm>
            <a:off x="151200" y="1497600"/>
            <a:ext cx="3733200" cy="4633200"/>
          </a:xfrm>
        </p:spPr>
        <p:txBody>
          <a:bodyPr>
            <a:normAutofit/>
          </a:bodyPr>
          <a:lstStyle/>
          <a:p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此桌面的所有可用桌面來源目前都在忙碌中。請稍後嘗試再次連線至此桌面，或連絡您的系統管理員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以上的意思是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已經沒有多餘的虛擬機可以連線，請等待其它使用者登出後在來連線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endParaRPr lang="zh-TW" altLang="en-US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內容版面配置區 5"/>
          <p:cNvPicPr preferRelativeResize="0"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1600" y="1087200"/>
            <a:ext cx="7416000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3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0" y="233800"/>
            <a:ext cx="3976300" cy="1072800"/>
          </a:xfrm>
        </p:spPr>
        <p:txBody>
          <a:bodyPr>
            <a:no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VMware Horizon HTML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登入問題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(1/2)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文字版面配置區 1"/>
          <p:cNvSpPr>
            <a:spLocks noGrp="1"/>
          </p:cNvSpPr>
          <p:nvPr>
            <p:ph type="body" sz="half" idx="2"/>
          </p:nvPr>
        </p:nvSpPr>
        <p:spPr>
          <a:xfrm>
            <a:off x="151200" y="1497600"/>
            <a:ext cx="3733200" cy="4633200"/>
          </a:xfrm>
        </p:spPr>
        <p:txBody>
          <a:bodyPr/>
          <a:lstStyle/>
          <a:p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此桌面的桌面來源沒有回應。請稍後嘗試再次連線至此桌面，或連絡您的系統管理員。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以上的意思是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虛擬機還在開機中，請稍後在連線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endParaRPr lang="zh-TW" altLang="en-US" dirty="0"/>
          </a:p>
        </p:txBody>
      </p:sp>
      <p:pic>
        <p:nvPicPr>
          <p:cNvPr id="7" name="內容版面配置區 6"/>
          <p:cNvPicPr preferRelativeResize="0"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1600" y="1087200"/>
            <a:ext cx="7416000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0" y="246500"/>
            <a:ext cx="3976300" cy="1072800"/>
          </a:xfrm>
        </p:spPr>
        <p:txBody>
          <a:bodyPr>
            <a:no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VMware Horizon HTML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登入問題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(1/2)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文字版面配置區 1"/>
          <p:cNvSpPr>
            <a:spLocks noGrp="1"/>
          </p:cNvSpPr>
          <p:nvPr>
            <p:ph type="body" sz="half" idx="2"/>
          </p:nvPr>
        </p:nvSpPr>
        <p:spPr>
          <a:xfrm>
            <a:off x="151200" y="1497600"/>
            <a:ext cx="3733200" cy="4633200"/>
          </a:xfrm>
        </p:spPr>
        <p:txBody>
          <a:bodyPr/>
          <a:lstStyle/>
          <a:p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此桌面的所有可用桌面來源目前都在忙碌中。請稍後嘗試再次連線至此桌面，或連絡您的系統管理員。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以上的意思是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已經沒有多餘的虛擬機可以連線，請等待其它使用者登出後在來連線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endParaRPr lang="zh-TW" altLang="en-US" dirty="0"/>
          </a:p>
        </p:txBody>
      </p:sp>
      <p:pic>
        <p:nvPicPr>
          <p:cNvPr id="6" name="內容版面配置區 5"/>
          <p:cNvPicPr preferRelativeResize="0"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1600" y="1087200"/>
            <a:ext cx="7416000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虛擬桌面平台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資料儲存方式</a:t>
            </a:r>
            <a:endParaRPr lang="en-US" altLang="zh-TW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332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1200" y="259200"/>
            <a:ext cx="3821373" cy="1112400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檔案存至個人電腦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(1/4)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內容版面配置區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1600" y="1087200"/>
            <a:ext cx="7416000" cy="5580000"/>
          </a:xfrm>
          <a:prstGeom prst="rect">
            <a:avLst/>
          </a:prstGeom>
        </p:spPr>
      </p:pic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>
          <a:xfrm>
            <a:off x="151200" y="1623600"/>
            <a:ext cx="3733200" cy="4507200"/>
          </a:xfrm>
        </p:spPr>
        <p:txBody>
          <a:bodyPr>
            <a:normAutofit/>
          </a:bodyPr>
          <a:lstStyle/>
          <a:p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在虛擬桌面平台利用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ffice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軟體完成的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Word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資料存置桌面上，如右圖。</a:t>
            </a:r>
            <a:endParaRPr lang="en-US" altLang="zh-TW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431600" y="298800"/>
            <a:ext cx="4499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只</a:t>
            </a:r>
            <a:r>
              <a:rPr lang="zh-TW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適用於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VMware Horizon Client </a:t>
            </a:r>
            <a:endParaRPr lang="zh-TW" altLang="en-US" sz="24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41900" y="4254500"/>
            <a:ext cx="800100" cy="812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513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1200" y="259200"/>
            <a:ext cx="3823200" cy="1125100"/>
          </a:xfrm>
        </p:spPr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檔案存至個人電腦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(2/4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內容版面配置區 9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1600" y="1087200"/>
            <a:ext cx="7416000" cy="5580000"/>
          </a:xfrm>
          <a:prstGeom prst="rect">
            <a:avLst/>
          </a:prstGeom>
        </p:spPr>
      </p:pic>
      <p:sp>
        <p:nvSpPr>
          <p:cNvPr id="6" name="文字版面配置區 2"/>
          <p:cNvSpPr>
            <a:spLocks noGrp="1"/>
          </p:cNvSpPr>
          <p:nvPr>
            <p:ph type="body" sz="half" idx="2"/>
          </p:nvPr>
        </p:nvSpPr>
        <p:spPr>
          <a:xfrm>
            <a:off x="151200" y="1623600"/>
            <a:ext cx="3733200" cy="4507200"/>
          </a:xfrm>
        </p:spPr>
        <p:txBody>
          <a:bodyPr>
            <a:normAutofit/>
          </a:bodyPr>
          <a:lstStyle/>
          <a:p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在桌面點選「本機」後會出現資料夾，裡面會有</a:t>
            </a:r>
            <a:endParaRPr lang="en-US" altLang="zh-TW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碟、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DVD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光碟機以及</a:t>
            </a:r>
            <a:endParaRPr lang="en-US" altLang="zh-TW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連線到個人磁碟機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User on USER)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，如右圖。</a:t>
            </a:r>
            <a:endParaRPr lang="en-US" altLang="zh-TW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431600" y="298800"/>
            <a:ext cx="4499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只</a:t>
            </a:r>
            <a:r>
              <a:rPr lang="zh-TW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適用於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VMware Horizon Client </a:t>
            </a:r>
            <a:endParaRPr lang="zh-TW" altLang="en-US" sz="24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43424" y="4216400"/>
            <a:ext cx="2163975" cy="635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77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1200" y="259200"/>
            <a:ext cx="3823200" cy="1175900"/>
          </a:xfrm>
        </p:spPr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檔案存至個人電腦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(3/4)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6" name="內容版面配置區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1600" y="1087200"/>
            <a:ext cx="7416000" cy="5580000"/>
          </a:xfrm>
          <a:prstGeom prst="rect">
            <a:avLst/>
          </a:prstGeom>
        </p:spPr>
      </p:pic>
      <p:sp>
        <p:nvSpPr>
          <p:cNvPr id="20" name="文字方塊 19"/>
          <p:cNvSpPr txBox="1"/>
          <p:nvPr/>
        </p:nvSpPr>
        <p:spPr>
          <a:xfrm>
            <a:off x="4431600" y="298800"/>
            <a:ext cx="4499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只</a:t>
            </a:r>
            <a:r>
              <a:rPr lang="zh-TW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適用於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VMware Horizon Client </a:t>
            </a:r>
            <a:endParaRPr lang="zh-TW" altLang="en-US" sz="24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文字版面配置區 2"/>
          <p:cNvSpPr>
            <a:spLocks noGrp="1"/>
          </p:cNvSpPr>
          <p:nvPr>
            <p:ph type="body" sz="half" idx="2"/>
          </p:nvPr>
        </p:nvSpPr>
        <p:spPr>
          <a:xfrm>
            <a:off x="151200" y="1623600"/>
            <a:ext cx="3733200" cy="4507200"/>
          </a:xfrm>
        </p:spPr>
        <p:txBody>
          <a:bodyPr>
            <a:normAutofit/>
          </a:bodyPr>
          <a:lstStyle/>
          <a:p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在點開個人磁碟機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User on USER)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後，將虛擬桌面平台的桌面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Word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檔，放置個人磁碟機的「下載」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資料夾中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，如右圖。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981700" y="1993900"/>
            <a:ext cx="18288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180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1200" y="259200"/>
            <a:ext cx="3823200" cy="1214000"/>
          </a:xfrm>
        </p:spPr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檔案存至個人電腦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(4/4)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4431600" y="298800"/>
            <a:ext cx="4499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只</a:t>
            </a:r>
            <a:r>
              <a:rPr lang="zh-TW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適用於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VMware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Horizon Client </a:t>
            </a:r>
            <a:endParaRPr lang="zh-TW" altLang="en-US" sz="24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" name="內容版面配置區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1600" y="1087200"/>
            <a:ext cx="7416000" cy="5580000"/>
          </a:xfrm>
          <a:prstGeom prst="rect">
            <a:avLst/>
          </a:prstGeom>
        </p:spPr>
      </p:pic>
      <p:sp>
        <p:nvSpPr>
          <p:cNvPr id="11" name="文字版面配置區 2"/>
          <p:cNvSpPr>
            <a:spLocks noGrp="1"/>
          </p:cNvSpPr>
          <p:nvPr>
            <p:ph type="body" sz="half" idx="2"/>
          </p:nvPr>
        </p:nvSpPr>
        <p:spPr>
          <a:xfrm>
            <a:off x="151200" y="1663700"/>
            <a:ext cx="3733200" cy="5003500"/>
          </a:xfrm>
        </p:spPr>
        <p:txBody>
          <a:bodyPr>
            <a:normAutofit/>
          </a:bodyPr>
          <a:lstStyle/>
          <a:p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回到自己個人電腦，點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開「下載」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資料夾</a:t>
            </a:r>
            <a:endParaRPr lang="en-US" altLang="zh-TW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就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會發現在虛擬桌面平台的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Word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資料已存置「下載」資料夾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中。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64300" y="2146300"/>
            <a:ext cx="1511300" cy="330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991100" y="1663699"/>
            <a:ext cx="1346200" cy="3192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910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1200" y="259200"/>
            <a:ext cx="3823200" cy="1099700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檔案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存至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USB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隨身硬碟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(1/4)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內容版面配置區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1600" y="1087200"/>
            <a:ext cx="7416000" cy="5580000"/>
          </a:xfrm>
          <a:prstGeom prst="rect">
            <a:avLst/>
          </a:prstGeom>
        </p:spPr>
      </p:pic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>
          <a:xfrm>
            <a:off x="151200" y="1460500"/>
            <a:ext cx="3733200" cy="5206700"/>
          </a:xfrm>
        </p:spPr>
        <p:txBody>
          <a:bodyPr>
            <a:normAutofit/>
          </a:bodyPr>
          <a:lstStyle/>
          <a:p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在虛擬桌面平台利用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ffice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軟體完成的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Word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資料存置桌面上，如右圖。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在個人電腦上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插入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USB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隨身硬碟。</a:t>
            </a:r>
            <a:endParaRPr lang="en-US" altLang="zh-TW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431600" y="298800"/>
            <a:ext cx="4499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只</a:t>
            </a:r>
            <a:r>
              <a:rPr lang="zh-TW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適用於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VMware Horizon Client </a:t>
            </a:r>
            <a:endParaRPr lang="zh-TW" altLang="en-US" sz="24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03800" y="4279900"/>
            <a:ext cx="876300" cy="787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533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1200" y="259200"/>
            <a:ext cx="3823200" cy="1150500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檔案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存至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USB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隨身硬碟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(2/4)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>
          <a:xfrm>
            <a:off x="151200" y="1511300"/>
            <a:ext cx="3733200" cy="5155900"/>
          </a:xfrm>
        </p:spPr>
        <p:txBody>
          <a:bodyPr>
            <a:normAutofit/>
          </a:bodyPr>
          <a:lstStyle/>
          <a:p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桌面點選「本機」後會出現資料夾，裡面會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</a:t>
            </a:r>
            <a:endParaRPr lang="en-US" altLang="zh-TW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碟、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DVD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光碟機以及</a:t>
            </a:r>
            <a:endParaRPr lang="en-US" altLang="zh-TW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連線到個人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磁碟機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User on USER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和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USB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隨身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硬碟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on USER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如右圖。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431600" y="298800"/>
            <a:ext cx="4499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只</a:t>
            </a:r>
            <a:r>
              <a:rPr lang="zh-TW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適用於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VMware Horizon Client </a:t>
            </a:r>
            <a:endParaRPr lang="zh-TW" altLang="en-US" sz="24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" name="內容版面配置區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1600" y="1087200"/>
            <a:ext cx="7416000" cy="558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134100" y="4203700"/>
            <a:ext cx="2184400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266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目錄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虛擬桌面平台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介紹</a:t>
            </a:r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虛擬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桌面平台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連線</a:t>
            </a:r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虛擬桌面的資料儲存方式</a:t>
            </a:r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389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1200" y="259200"/>
            <a:ext cx="3823200" cy="1087000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檔案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存至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USB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隨身硬碟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(3/4)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>
          <a:xfrm>
            <a:off x="151200" y="1536700"/>
            <a:ext cx="3733200" cy="5130500"/>
          </a:xfrm>
        </p:spPr>
        <p:txBody>
          <a:bodyPr>
            <a:normAutofit/>
          </a:bodyPr>
          <a:lstStyle/>
          <a:p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點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開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USB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隨身硬碟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on USER)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後，將虛擬桌面平台的桌面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Word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檔，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放置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USB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隨身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硬碟的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資料夾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，如右圖。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431600" y="298800"/>
            <a:ext cx="4499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只</a:t>
            </a:r>
            <a:r>
              <a:rPr lang="zh-TW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適用於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VMware Horizon Client </a:t>
            </a:r>
            <a:endParaRPr lang="zh-TW" altLang="en-US" sz="24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" name="內容版面配置區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1600" y="1087200"/>
            <a:ext cx="7416000" cy="5580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829300" y="1993900"/>
            <a:ext cx="2247900" cy="317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159500" y="2574635"/>
            <a:ext cx="18288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305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1200" y="259200"/>
            <a:ext cx="3823200" cy="1048900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檔案存置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USB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隨身硬碟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(4/4)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>
          <a:xfrm>
            <a:off x="151200" y="1397000"/>
            <a:ext cx="3733200" cy="5270200"/>
          </a:xfrm>
        </p:spPr>
        <p:txBody>
          <a:bodyPr>
            <a:normAutofit/>
          </a:bodyPr>
          <a:lstStyle/>
          <a:p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回到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自己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個人電腦</a:t>
            </a:r>
            <a:endParaRPr lang="en-US" altLang="zh-TW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點開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USB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隨身硬碟，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就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會發現在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虛擬桌面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平台的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Word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資料已存至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USB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隨身硬碟中。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431600" y="298800"/>
            <a:ext cx="4499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只</a:t>
            </a:r>
            <a:r>
              <a:rPr lang="zh-TW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適用於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VMware Horizon Client </a:t>
            </a:r>
            <a:endParaRPr lang="zh-TW" altLang="en-US" sz="24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9" name="內容版面配置區 8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1600" y="1087200"/>
            <a:ext cx="7416000" cy="558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321300" y="1397000"/>
            <a:ext cx="22860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781800" y="1914234"/>
            <a:ext cx="1778000" cy="4098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130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1200" y="259200"/>
            <a:ext cx="3823200" cy="94730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檔案存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置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Google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雲端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(1/4)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>
          <a:xfrm>
            <a:off x="151200" y="1206500"/>
            <a:ext cx="3733200" cy="5460700"/>
          </a:xfrm>
        </p:spPr>
        <p:txBody>
          <a:bodyPr>
            <a:noAutofit/>
          </a:bodyPr>
          <a:lstStyle/>
          <a:p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登入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Gmail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後再應用程式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紅色框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裡面選擇雲端硬碟，如右圖。</a:t>
            </a:r>
            <a:endParaRPr lang="en-US" altLang="zh-TW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教職員：</a:t>
            </a:r>
          </a:p>
          <a:p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帳號：本校的電子郵件信箱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帳號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@hust.edu.tw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密碼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：預設身分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證字號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英文大寫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學生：</a:t>
            </a:r>
          </a:p>
          <a:p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帳號：學號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英文小寫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@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hust.edu.tw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密碼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：預設身分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證字號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英文大寫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1" name="內容版面配置區 10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1600" y="1087200"/>
            <a:ext cx="7416000" cy="5580000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4431600" y="298800"/>
            <a:ext cx="2603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連線網址</a:t>
            </a:r>
            <a:r>
              <a:rPr lang="zh-TW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GMail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zh-TW" altLang="en-US" sz="24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78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1200" y="259200"/>
            <a:ext cx="3823200" cy="1061600"/>
          </a:xfrm>
        </p:spPr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檔案存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置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Google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雲端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(2/4)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>
          <a:xfrm>
            <a:off x="151200" y="1587500"/>
            <a:ext cx="3733200" cy="5079700"/>
          </a:xfrm>
        </p:spPr>
        <p:txBody>
          <a:bodyPr>
            <a:normAutofit/>
          </a:bodyPr>
          <a:lstStyle/>
          <a:p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Google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雲端硬碟，選擇我的雲端硬碟上傳檔案或資料夾，如右圖。</a:t>
            </a:r>
            <a:endParaRPr lang="en-US" altLang="zh-TW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" name="內容版面配置區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8900" y="693500"/>
            <a:ext cx="7416000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3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1200" y="259200"/>
            <a:ext cx="3823200" cy="1163200"/>
          </a:xfrm>
        </p:spPr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檔案存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置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Google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雲端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(3/4)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>
          <a:xfrm>
            <a:off x="151200" y="1612900"/>
            <a:ext cx="3733200" cy="5054300"/>
          </a:xfrm>
        </p:spPr>
        <p:txBody>
          <a:bodyPr>
            <a:normAutofit/>
          </a:bodyPr>
          <a:lstStyle/>
          <a:p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選擇要上傳的檔案，如右圖。</a:t>
            </a:r>
            <a:endParaRPr lang="en-US" altLang="zh-TW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若要選擇複數檔案上傳，可在鍵盤上案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住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Ctrl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鍵，並點選想要的檔案。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" name="內容版面配置區 8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7000" y="706200"/>
            <a:ext cx="7416000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3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1200" y="259200"/>
            <a:ext cx="3823200" cy="1099700"/>
          </a:xfrm>
        </p:spPr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檔案存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置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Google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雲端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(4/4)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>
          <a:xfrm>
            <a:off x="151200" y="1473200"/>
            <a:ext cx="3733200" cy="5194000"/>
          </a:xfrm>
        </p:spPr>
        <p:txBody>
          <a:bodyPr>
            <a:normAutofit/>
          </a:bodyPr>
          <a:lstStyle/>
          <a:p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選擇完檔案後，資料就會上傳至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Google 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雲端，並會顯示成功上傳檔案的訊息，如右圖。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" name="內容版面配置區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1600" y="1087200"/>
            <a:ext cx="7416000" cy="5580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4431600" y="298800"/>
            <a:ext cx="5373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hust.edu.tw 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帳戶擁有無限量的儲存空間</a:t>
            </a:r>
          </a:p>
        </p:txBody>
      </p:sp>
    </p:spTree>
    <p:extLst>
      <p:ext uri="{BB962C8B-B14F-4D97-AF65-F5344CB8AC3E}">
        <p14:creationId xmlns:p14="http://schemas.microsoft.com/office/powerpoint/2010/main" val="31989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1200" y="259200"/>
            <a:ext cx="3823200" cy="1112400"/>
          </a:xfrm>
        </p:spPr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檔案存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置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o365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雲端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(1/4)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>
          <a:xfrm>
            <a:off x="151200" y="1371600"/>
            <a:ext cx="3733200" cy="5295600"/>
          </a:xfrm>
        </p:spPr>
        <p:txBody>
          <a:bodyPr>
            <a:noAutofit/>
          </a:bodyPr>
          <a:lstStyle/>
          <a:p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登入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o365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後再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APP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裡面選擇 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OneDrive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雲端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硬碟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，如右圖。</a:t>
            </a:r>
            <a:endParaRPr lang="en-US" altLang="zh-TW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教職員：</a:t>
            </a:r>
          </a:p>
          <a:p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帳號：本校的電子郵信箱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帳號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@o365.hust.edu.tw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密碼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：預設身分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證字號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英文大寫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學生：</a:t>
            </a:r>
          </a:p>
          <a:p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帳號：學號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英文小寫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@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o365.hust.edu.tw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密碼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：預設身分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證字號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英文大寫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431600" y="298800"/>
            <a:ext cx="2416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連線網址</a:t>
            </a:r>
            <a:r>
              <a:rPr lang="zh-TW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o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365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zh-TW" altLang="en-US" sz="24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內容版面配置區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31600" y="1087200"/>
            <a:ext cx="7416000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1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1200" y="298800"/>
            <a:ext cx="3823200" cy="1161700"/>
          </a:xfrm>
        </p:spPr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檔案存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置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o365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雲端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(2/4)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" name="內容版面配置區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1600" y="1087200"/>
            <a:ext cx="7416000" cy="5580000"/>
          </a:xfrm>
          <a:prstGeom prst="rect">
            <a:avLst/>
          </a:prstGeom>
        </p:spPr>
      </p:pic>
      <p:sp>
        <p:nvSpPr>
          <p:cNvPr id="11" name="文字版面配置區 2"/>
          <p:cNvSpPr>
            <a:spLocks noGrp="1"/>
          </p:cNvSpPr>
          <p:nvPr>
            <p:ph type="body" sz="half" idx="2"/>
          </p:nvPr>
        </p:nvSpPr>
        <p:spPr>
          <a:xfrm>
            <a:off x="151200" y="1549400"/>
            <a:ext cx="3733200" cy="5117800"/>
          </a:xfrm>
        </p:spPr>
        <p:txBody>
          <a:bodyPr>
            <a:normAutofit/>
          </a:bodyPr>
          <a:lstStyle/>
          <a:p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OneDrive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雲端硬碟，選擇上傳檔案或資料夾，如右圖。</a:t>
            </a:r>
            <a:endParaRPr lang="en-US" altLang="zh-TW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11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1200" y="259200"/>
            <a:ext cx="3823200" cy="1099700"/>
          </a:xfrm>
        </p:spPr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檔案存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置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o365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雲端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(3/4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>
          <a:xfrm>
            <a:off x="151200" y="1460500"/>
            <a:ext cx="3733200" cy="5206700"/>
          </a:xfrm>
        </p:spPr>
        <p:txBody>
          <a:bodyPr>
            <a:normAutofit/>
          </a:bodyPr>
          <a:lstStyle/>
          <a:p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選擇要上傳的檔案，如右圖。</a:t>
            </a:r>
            <a:endParaRPr lang="en-US" altLang="zh-TW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若要選擇複數檔案上傳，可在鍵盤上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按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住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Ctrl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鍵，並點選想要的檔案。</a:t>
            </a:r>
            <a:endParaRPr lang="en-US" altLang="zh-TW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200" dirty="0" smtClean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請注意</a:t>
            </a:r>
            <a:r>
              <a:rPr lang="en-US" altLang="zh-TW" sz="2200" dirty="0" smtClean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OneDrive</a:t>
            </a:r>
            <a:r>
              <a:rPr lang="zh-TW" altLang="en-US" sz="2200" dirty="0" smtClean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無法上傳空的資料夾以及空的檔案。</a:t>
            </a:r>
            <a:endParaRPr lang="en-US" altLang="zh-TW" sz="2200" dirty="0">
              <a:solidFill>
                <a:srgbClr val="FFFF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內容版面配置區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1600" y="1087200"/>
            <a:ext cx="7416000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1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1200" y="259200"/>
            <a:ext cx="3823200" cy="1074300"/>
          </a:xfrm>
        </p:spPr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檔案存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置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o365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雲端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(4/4)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>
          <a:xfrm>
            <a:off x="151200" y="1498600"/>
            <a:ext cx="3733200" cy="5168600"/>
          </a:xfrm>
        </p:spPr>
        <p:txBody>
          <a:bodyPr>
            <a:normAutofit/>
          </a:bodyPr>
          <a:lstStyle/>
          <a:p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選擇完檔案後，資料就會上傳至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OneDrive 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雲端，並會顯示成功上傳檔案的訊息，如右圖。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431600" y="298800"/>
            <a:ext cx="5057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365</a:t>
            </a:r>
            <a:r>
              <a:rPr lang="zh-TW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帳戶擁有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5TB(5012GB)</a:t>
            </a:r>
            <a:r>
              <a:rPr lang="zh-TW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儲存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空間</a:t>
            </a:r>
          </a:p>
        </p:txBody>
      </p:sp>
      <p:pic>
        <p:nvPicPr>
          <p:cNvPr id="5" name="內容版面配置區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1600" y="1087200"/>
            <a:ext cx="7416000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9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虛擬桌面平台介紹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虛擬桌面平台</a:t>
            </a:r>
            <a:r>
              <a:rPr lang="en-US" altLang="zh-TW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簡稱</a:t>
            </a:r>
            <a:r>
              <a:rPr lang="en-US" altLang="zh-TW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VDI)</a:t>
            </a:r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是利用雲端運算跨平台的桌面虛擬化服務，讓使用者不受空間、地點以及設備裝置的限制，輕鬆存取資訊處提供的各類軟體資源及服務。</a:t>
            </a:r>
          </a:p>
        </p:txBody>
      </p:sp>
    </p:spTree>
    <p:extLst>
      <p:ext uri="{BB962C8B-B14F-4D97-AF65-F5344CB8AC3E}">
        <p14:creationId xmlns:p14="http://schemas.microsoft.com/office/powerpoint/2010/main" val="68814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感謝聆聽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813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虛擬桌面平台連線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565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VMware Horizon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Client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應用程式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2" name="內容版面配置區 1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7170" y="2141538"/>
            <a:ext cx="4198620" cy="391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2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152400" y="205166"/>
            <a:ext cx="3429000" cy="1110799"/>
          </a:xfrm>
        </p:spPr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VMware Horizon Client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登入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2300" y="1087572"/>
            <a:ext cx="7416800" cy="5579928"/>
          </a:xfrm>
          <a:prstGeom prst="rect">
            <a:avLst/>
          </a:prstGeom>
        </p:spPr>
      </p:pic>
      <p:sp>
        <p:nvSpPr>
          <p:cNvPr id="11" name="文字版面配置區 10"/>
          <p:cNvSpPr>
            <a:spLocks noGrp="1"/>
          </p:cNvSpPr>
          <p:nvPr>
            <p:ph type="body" sz="half" idx="2"/>
          </p:nvPr>
        </p:nvSpPr>
        <p:spPr>
          <a:xfrm>
            <a:off x="152400" y="1375636"/>
            <a:ext cx="3733800" cy="5003800"/>
          </a:xfrm>
        </p:spPr>
        <p:txBody>
          <a:bodyPr>
            <a:noAutofit/>
          </a:bodyPr>
          <a:lstStyle/>
          <a:p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連線伺服器名稱：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vsec.hust.edu.tw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教職員：</a:t>
            </a:r>
          </a:p>
          <a:p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帳號：本校的電子郵信箱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帳號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不必加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@mail.hust.edu.tw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以及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@hust.edu.tw)</a:t>
            </a:r>
          </a:p>
          <a:p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密碼：身分證字號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英文大寫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學生：</a:t>
            </a:r>
          </a:p>
          <a:p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帳號：學號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英文大小寫都可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密碼：身分證字號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英文大寫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endParaRPr lang="zh-TW" altLang="en-US" sz="2200" dirty="0"/>
          </a:p>
        </p:txBody>
      </p:sp>
      <p:sp>
        <p:nvSpPr>
          <p:cNvPr id="2" name="矩形 1"/>
          <p:cNvSpPr/>
          <p:nvPr/>
        </p:nvSpPr>
        <p:spPr>
          <a:xfrm>
            <a:off x="4432300" y="298901"/>
            <a:ext cx="6647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詳細安裝及連線步驟可參考：</a:t>
            </a:r>
            <a:r>
              <a:rPr lang="zh-TW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修平虛擬桌面平台</a:t>
            </a:r>
            <a:endParaRPr lang="zh-TW" altLang="en-US" sz="24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85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VMware Horizon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HTML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瀏覽器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" name="內容版面配置區 1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7887" y="2338388"/>
            <a:ext cx="7437186" cy="321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151200" y="259200"/>
            <a:ext cx="3430800" cy="1074300"/>
          </a:xfrm>
        </p:spPr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VMware Horizon HTML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登入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" name="文字版面配置區 10"/>
          <p:cNvSpPr>
            <a:spLocks noGrp="1"/>
          </p:cNvSpPr>
          <p:nvPr>
            <p:ph type="body" sz="half" idx="2"/>
          </p:nvPr>
        </p:nvSpPr>
        <p:spPr>
          <a:xfrm>
            <a:off x="151200" y="1498600"/>
            <a:ext cx="3733200" cy="4632200"/>
          </a:xfrm>
        </p:spPr>
        <p:txBody>
          <a:bodyPr>
            <a:noAutofit/>
          </a:bodyPr>
          <a:lstStyle/>
          <a:p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連線網址：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vsec.hust.edu.tw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教職員：</a:t>
            </a:r>
          </a:p>
          <a:p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帳號：本校的電子郵信箱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帳號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不必加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@mail.hust.edu.tw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以及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@hust.edu.tw)</a:t>
            </a:r>
          </a:p>
          <a:p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密碼：身分證字號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英文大寫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學生：</a:t>
            </a:r>
          </a:p>
          <a:p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帳號：學號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英文大小寫都可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密碼：身分證字號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英文大寫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endParaRPr lang="zh-TW" altLang="en-US" sz="2200" dirty="0"/>
          </a:p>
        </p:txBody>
      </p:sp>
      <p:pic>
        <p:nvPicPr>
          <p:cNvPr id="6" name="內容版面配置區 5"/>
          <p:cNvPicPr preferRelativeResize="0"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1600" y="1087200"/>
            <a:ext cx="7416000" cy="558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431600" y="298800"/>
            <a:ext cx="6649200" cy="460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詳細安裝及連線步驟可參考：</a:t>
            </a:r>
            <a:r>
              <a:rPr lang="zh-TW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修平虛擬桌面平台</a:t>
            </a:r>
            <a:endParaRPr lang="zh-TW" altLang="en-US" sz="24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81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151200" y="259200"/>
            <a:ext cx="3849300" cy="1072800"/>
          </a:xfrm>
        </p:spPr>
        <p:txBody>
          <a:bodyPr>
            <a:no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VMware Horizon Client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登入問題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(1/2)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8" name="內容版面配置區 4"/>
          <p:cNvPicPr preferRelativeResize="0"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1600" y="1087200"/>
            <a:ext cx="7416000" cy="5580000"/>
          </a:xfrm>
          <a:prstGeom prst="rect">
            <a:avLst/>
          </a:prstGeom>
        </p:spPr>
      </p:pic>
      <p:sp>
        <p:nvSpPr>
          <p:cNvPr id="2" name="文字版面配置區 1"/>
          <p:cNvSpPr>
            <a:spLocks noGrp="1"/>
          </p:cNvSpPr>
          <p:nvPr>
            <p:ph type="body" sz="half" idx="2"/>
          </p:nvPr>
        </p:nvSpPr>
        <p:spPr>
          <a:xfrm>
            <a:off x="151200" y="1497600"/>
            <a:ext cx="3733200" cy="4633200"/>
          </a:xfrm>
        </p:spPr>
        <p:txBody>
          <a:bodyPr>
            <a:normAutofit/>
          </a:bodyPr>
          <a:lstStyle/>
          <a:p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此桌面的桌面來源沒有回應。請稍後嘗試再次連線至此桌面，或連絡您的系統管理員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以上的意思是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虛擬機還在開機中，請稍後在連線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479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20661</TotalTime>
  <Words>1141</Words>
  <Application>Microsoft Office PowerPoint</Application>
  <PresentationFormat>寬螢幕</PresentationFormat>
  <Paragraphs>119</Paragraphs>
  <Slides>30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7" baseType="lpstr">
      <vt:lpstr>新細明體</vt:lpstr>
      <vt:lpstr>標楷體</vt:lpstr>
      <vt:lpstr>Calibri</vt:lpstr>
      <vt:lpstr>Calibri Light</vt:lpstr>
      <vt:lpstr>Times New Roman</vt:lpstr>
      <vt:lpstr>Wingdings</vt:lpstr>
      <vt:lpstr>回顧</vt:lpstr>
      <vt:lpstr>雲端虛擬桌面</vt:lpstr>
      <vt:lpstr>目錄</vt:lpstr>
      <vt:lpstr>虛擬桌面平台介紹</vt:lpstr>
      <vt:lpstr>虛擬桌面平台連線</vt:lpstr>
      <vt:lpstr>VMware Horizon Client 應用程式</vt:lpstr>
      <vt:lpstr>VMware Horizon Client 登入</vt:lpstr>
      <vt:lpstr>VMware Horizon HTML 瀏覽器</vt:lpstr>
      <vt:lpstr>VMware Horizon HTML 登入 </vt:lpstr>
      <vt:lpstr>VMware Horizon Client登入問題(1/2)</vt:lpstr>
      <vt:lpstr>VMware Horizon Client登入問題(1/2)</vt:lpstr>
      <vt:lpstr>VMware Horizon HTML登入問題(1/2)</vt:lpstr>
      <vt:lpstr>VMware Horizon HTML登入問題(1/2)</vt:lpstr>
      <vt:lpstr>虛擬桌面平台資料儲存方式</vt:lpstr>
      <vt:lpstr>檔案存至個人電腦(1/4)</vt:lpstr>
      <vt:lpstr>檔案存至個人電腦(2/4)</vt:lpstr>
      <vt:lpstr>檔案存至個人電腦(3/4)</vt:lpstr>
      <vt:lpstr>檔案存至個人電腦(4/4)</vt:lpstr>
      <vt:lpstr>檔案存至USB隨身硬碟(1/4)</vt:lpstr>
      <vt:lpstr>檔案存至USB隨身硬碟(2/4)</vt:lpstr>
      <vt:lpstr>檔案存至USB隨身硬碟(3/4)</vt:lpstr>
      <vt:lpstr>檔案存置USB隨身硬碟(4/4)</vt:lpstr>
      <vt:lpstr>檔案存置 Google雲端(1/4)</vt:lpstr>
      <vt:lpstr>檔案存置 Google雲端(2/4)</vt:lpstr>
      <vt:lpstr>檔案存置 Google雲端(3/4)</vt:lpstr>
      <vt:lpstr>檔案存置 Google雲端(4/4)</vt:lpstr>
      <vt:lpstr>檔案存置 o365雲端(1/4)</vt:lpstr>
      <vt:lpstr>檔案存置 o365雲端(2/4)</vt:lpstr>
      <vt:lpstr>檔案存置 o365雲端(3/4)</vt:lpstr>
      <vt:lpstr>檔案存置 o365雲端(4/4)</vt:lpstr>
      <vt:lpstr>感謝聆聽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雲端虛擬桌面</dc:title>
  <dc:creator>Microsoft</dc:creator>
  <cp:lastModifiedBy>Microsoft</cp:lastModifiedBy>
  <cp:revision>105</cp:revision>
  <dcterms:created xsi:type="dcterms:W3CDTF">2018-12-13T00:42:42Z</dcterms:created>
  <dcterms:modified xsi:type="dcterms:W3CDTF">2019-01-15T06:47:42Z</dcterms:modified>
</cp:coreProperties>
</file>